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7" r:id="rId3"/>
    <p:sldId id="275" r:id="rId4"/>
    <p:sldId id="283" r:id="rId5"/>
    <p:sldId id="284" r:id="rId6"/>
    <p:sldId id="278" r:id="rId7"/>
    <p:sldId id="259" r:id="rId8"/>
    <p:sldId id="260" r:id="rId9"/>
    <p:sldId id="266" r:id="rId10"/>
    <p:sldId id="258" r:id="rId11"/>
    <p:sldId id="285" r:id="rId12"/>
    <p:sldId id="262" r:id="rId13"/>
    <p:sldId id="264" r:id="rId14"/>
    <p:sldId id="279" r:id="rId15"/>
    <p:sldId id="265" r:id="rId16"/>
    <p:sldId id="280" r:id="rId17"/>
    <p:sldId id="268" r:id="rId18"/>
    <p:sldId id="281" r:id="rId19"/>
    <p:sldId id="271" r:id="rId20"/>
    <p:sldId id="282" r:id="rId21"/>
    <p:sldId id="286" r:id="rId22"/>
    <p:sldId id="288" r:id="rId23"/>
    <p:sldId id="290" r:id="rId24"/>
    <p:sldId id="289" r:id="rId25"/>
    <p:sldId id="27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255" autoAdjust="0"/>
  </p:normalViewPr>
  <p:slideViewPr>
    <p:cSldViewPr snapToGrid="0">
      <p:cViewPr varScale="1">
        <p:scale>
          <a:sx n="59" d="100"/>
          <a:sy n="59" d="100"/>
        </p:scale>
        <p:origin x="11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35F9B1-6B08-4726-A0C9-CF82EBD3C085}" type="doc">
      <dgm:prSet loTypeId="urn:microsoft.com/office/officeart/2005/8/layout/vList2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4543093-9690-4E97-81DD-09672750AF9B}">
      <dgm:prSet/>
      <dgm:spPr/>
      <dgm:t>
        <a:bodyPr/>
        <a:lstStyle/>
        <a:p>
          <a:r>
            <a:rPr lang="zh-CN" altLang="en-US" dirty="0"/>
            <a:t>自我介绍</a:t>
          </a:r>
          <a:endParaRPr lang="en-US" dirty="0"/>
        </a:p>
      </dgm:t>
    </dgm:pt>
    <dgm:pt modelId="{42D03CD8-7A17-493A-8CAD-D93D440D3C10}" type="parTrans" cxnId="{E838309D-918B-4B16-8E14-175ADB73E537}">
      <dgm:prSet/>
      <dgm:spPr/>
      <dgm:t>
        <a:bodyPr/>
        <a:lstStyle/>
        <a:p>
          <a:endParaRPr lang="en-US"/>
        </a:p>
      </dgm:t>
    </dgm:pt>
    <dgm:pt modelId="{E16B2F41-0928-4128-86F3-15D61F963026}" type="sibTrans" cxnId="{E838309D-918B-4B16-8E14-175ADB73E537}">
      <dgm:prSet/>
      <dgm:spPr/>
      <dgm:t>
        <a:bodyPr/>
        <a:lstStyle/>
        <a:p>
          <a:endParaRPr lang="en-US"/>
        </a:p>
      </dgm:t>
    </dgm:pt>
    <dgm:pt modelId="{DAB3E025-C625-4A2C-B9D2-43586E4B53DD}">
      <dgm:prSet/>
      <dgm:spPr/>
      <dgm:t>
        <a:bodyPr/>
        <a:lstStyle/>
        <a:p>
          <a:r>
            <a:rPr lang="zh-CN" altLang="en-US" dirty="0"/>
            <a:t>方舟北京技术沙龙概况</a:t>
          </a:r>
          <a:endParaRPr lang="en-US" dirty="0"/>
        </a:p>
      </dgm:t>
    </dgm:pt>
    <dgm:pt modelId="{43F4DE25-15E6-4D61-BC3A-C128743CE1A8}" type="parTrans" cxnId="{D6A73733-C005-4EDD-83ED-54A19B836DE8}">
      <dgm:prSet/>
      <dgm:spPr/>
      <dgm:t>
        <a:bodyPr/>
        <a:lstStyle/>
        <a:p>
          <a:endParaRPr lang="en-US"/>
        </a:p>
      </dgm:t>
    </dgm:pt>
    <dgm:pt modelId="{4F095ECE-6841-492F-AF6A-C69895EDA674}" type="sibTrans" cxnId="{D6A73733-C005-4EDD-83ED-54A19B836DE8}">
      <dgm:prSet/>
      <dgm:spPr/>
      <dgm:t>
        <a:bodyPr/>
        <a:lstStyle/>
        <a:p>
          <a:endParaRPr lang="en-US"/>
        </a:p>
      </dgm:t>
    </dgm:pt>
    <dgm:pt modelId="{6B7C9D4F-D654-4C83-BEC5-373B67AC3E55}">
      <dgm:prSet/>
      <dgm:spPr/>
      <dgm:t>
        <a:bodyPr/>
        <a:lstStyle/>
        <a:p>
          <a:r>
            <a:rPr lang="zh-CN" altLang="en-US" dirty="0"/>
            <a:t>方舟编译器学习笔记专栏</a:t>
          </a:r>
          <a:endParaRPr lang="en-US" dirty="0"/>
        </a:p>
      </dgm:t>
    </dgm:pt>
    <dgm:pt modelId="{5977C5E0-F3E9-42EA-B358-612AE9D99284}" type="parTrans" cxnId="{7B254E81-F407-401F-B20D-1FF3BE8A0340}">
      <dgm:prSet/>
      <dgm:spPr/>
      <dgm:t>
        <a:bodyPr/>
        <a:lstStyle/>
        <a:p>
          <a:endParaRPr lang="en-US"/>
        </a:p>
      </dgm:t>
    </dgm:pt>
    <dgm:pt modelId="{E34D2788-BCA5-42D2-AD7E-7F4FF9DE7BB4}" type="sibTrans" cxnId="{7B254E81-F407-401F-B20D-1FF3BE8A0340}">
      <dgm:prSet/>
      <dgm:spPr/>
      <dgm:t>
        <a:bodyPr/>
        <a:lstStyle/>
        <a:p>
          <a:endParaRPr lang="en-US"/>
        </a:p>
      </dgm:t>
    </dgm:pt>
    <dgm:pt modelId="{6AA4D39D-BBF8-4901-BF9B-98A4374E3BE1}">
      <dgm:prSet/>
      <dgm:spPr/>
      <dgm:t>
        <a:bodyPr/>
        <a:lstStyle/>
        <a:p>
          <a:r>
            <a:rPr lang="zh-CN" altLang="en-US" dirty="0"/>
            <a:t>方舟编译器开源状况</a:t>
          </a:r>
          <a:endParaRPr lang="en-US" dirty="0"/>
        </a:p>
      </dgm:t>
    </dgm:pt>
    <dgm:pt modelId="{2D8FE374-D176-48BB-973E-7F7C5E969C32}" type="parTrans" cxnId="{7F2C004E-5957-4825-AF95-7F6CC589CE77}">
      <dgm:prSet/>
      <dgm:spPr/>
      <dgm:t>
        <a:bodyPr/>
        <a:lstStyle/>
        <a:p>
          <a:endParaRPr lang="zh-CN" altLang="en-US"/>
        </a:p>
      </dgm:t>
    </dgm:pt>
    <dgm:pt modelId="{F0FE78D1-24C8-4FE6-895F-7D6A00EC918D}" type="sibTrans" cxnId="{7F2C004E-5957-4825-AF95-7F6CC589CE77}">
      <dgm:prSet/>
      <dgm:spPr/>
      <dgm:t>
        <a:bodyPr/>
        <a:lstStyle/>
        <a:p>
          <a:endParaRPr lang="zh-CN" altLang="en-US"/>
        </a:p>
      </dgm:t>
    </dgm:pt>
    <dgm:pt modelId="{10D1A12F-A116-4E0C-9D0F-9A924A94F973}" type="pres">
      <dgm:prSet presAssocID="{8735F9B1-6B08-4726-A0C9-CF82EBD3C085}" presName="linear" presStyleCnt="0">
        <dgm:presLayoutVars>
          <dgm:animLvl val="lvl"/>
          <dgm:resizeHandles val="exact"/>
        </dgm:presLayoutVars>
      </dgm:prSet>
      <dgm:spPr/>
    </dgm:pt>
    <dgm:pt modelId="{B4672490-A98E-458A-9508-BB42EC9A618C}" type="pres">
      <dgm:prSet presAssocID="{E4543093-9690-4E97-81DD-09672750AF9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F542059-F06E-4C7D-A395-2BA975529013}" type="pres">
      <dgm:prSet presAssocID="{E16B2F41-0928-4128-86F3-15D61F963026}" presName="spacer" presStyleCnt="0"/>
      <dgm:spPr/>
    </dgm:pt>
    <dgm:pt modelId="{6E7BF856-02BC-4819-9A58-9842F8AA27B0}" type="pres">
      <dgm:prSet presAssocID="{6AA4D39D-BBF8-4901-BF9B-98A4374E3BE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D457FAD-2AD9-41BF-8BB3-456A37778694}" type="pres">
      <dgm:prSet presAssocID="{F0FE78D1-24C8-4FE6-895F-7D6A00EC918D}" presName="spacer" presStyleCnt="0"/>
      <dgm:spPr/>
    </dgm:pt>
    <dgm:pt modelId="{D2A805A0-CAFC-4162-B5D1-A7C629A91570}" type="pres">
      <dgm:prSet presAssocID="{DAB3E025-C625-4A2C-B9D2-43586E4B53D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F385366-3BF5-4183-BFB8-6BB0820BA1A1}" type="pres">
      <dgm:prSet presAssocID="{4F095ECE-6841-492F-AF6A-C69895EDA674}" presName="spacer" presStyleCnt="0"/>
      <dgm:spPr/>
    </dgm:pt>
    <dgm:pt modelId="{3912E439-AE88-4E13-A710-F5A6049A224E}" type="pres">
      <dgm:prSet presAssocID="{6B7C9D4F-D654-4C83-BEC5-373B67AC3E5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ACB6504-476C-43B3-B001-38918D6EDFD2}" type="presOf" srcId="{6AA4D39D-BBF8-4901-BF9B-98A4374E3BE1}" destId="{6E7BF856-02BC-4819-9A58-9842F8AA27B0}" srcOrd="0" destOrd="0" presId="urn:microsoft.com/office/officeart/2005/8/layout/vList2"/>
    <dgm:cxn modelId="{8FF3151F-5AB7-41F0-A2B6-B6A2BCCC1366}" type="presOf" srcId="{8735F9B1-6B08-4726-A0C9-CF82EBD3C085}" destId="{10D1A12F-A116-4E0C-9D0F-9A924A94F973}" srcOrd="0" destOrd="0" presId="urn:microsoft.com/office/officeart/2005/8/layout/vList2"/>
    <dgm:cxn modelId="{D6A73733-C005-4EDD-83ED-54A19B836DE8}" srcId="{8735F9B1-6B08-4726-A0C9-CF82EBD3C085}" destId="{DAB3E025-C625-4A2C-B9D2-43586E4B53DD}" srcOrd="2" destOrd="0" parTransId="{43F4DE25-15E6-4D61-BC3A-C128743CE1A8}" sibTransId="{4F095ECE-6841-492F-AF6A-C69895EDA674}"/>
    <dgm:cxn modelId="{315EFB3E-BF7A-4040-A377-25D72F7979F2}" type="presOf" srcId="{DAB3E025-C625-4A2C-B9D2-43586E4B53DD}" destId="{D2A805A0-CAFC-4162-B5D1-A7C629A91570}" srcOrd="0" destOrd="0" presId="urn:microsoft.com/office/officeart/2005/8/layout/vList2"/>
    <dgm:cxn modelId="{7F2C004E-5957-4825-AF95-7F6CC589CE77}" srcId="{8735F9B1-6B08-4726-A0C9-CF82EBD3C085}" destId="{6AA4D39D-BBF8-4901-BF9B-98A4374E3BE1}" srcOrd="1" destOrd="0" parTransId="{2D8FE374-D176-48BB-973E-7F7C5E969C32}" sibTransId="{F0FE78D1-24C8-4FE6-895F-7D6A00EC918D}"/>
    <dgm:cxn modelId="{887D0E7A-182D-447F-B4A1-C8E6572BA3E3}" type="presOf" srcId="{E4543093-9690-4E97-81DD-09672750AF9B}" destId="{B4672490-A98E-458A-9508-BB42EC9A618C}" srcOrd="0" destOrd="0" presId="urn:microsoft.com/office/officeart/2005/8/layout/vList2"/>
    <dgm:cxn modelId="{7B254E81-F407-401F-B20D-1FF3BE8A0340}" srcId="{8735F9B1-6B08-4726-A0C9-CF82EBD3C085}" destId="{6B7C9D4F-D654-4C83-BEC5-373B67AC3E55}" srcOrd="3" destOrd="0" parTransId="{5977C5E0-F3E9-42EA-B358-612AE9D99284}" sibTransId="{E34D2788-BCA5-42D2-AD7E-7F4FF9DE7BB4}"/>
    <dgm:cxn modelId="{E838309D-918B-4B16-8E14-175ADB73E537}" srcId="{8735F9B1-6B08-4726-A0C9-CF82EBD3C085}" destId="{E4543093-9690-4E97-81DD-09672750AF9B}" srcOrd="0" destOrd="0" parTransId="{42D03CD8-7A17-493A-8CAD-D93D440D3C10}" sibTransId="{E16B2F41-0928-4128-86F3-15D61F963026}"/>
    <dgm:cxn modelId="{E925FC9D-8815-43AE-8A9E-FDCE21DFEAC4}" type="presOf" srcId="{6B7C9D4F-D654-4C83-BEC5-373B67AC3E55}" destId="{3912E439-AE88-4E13-A710-F5A6049A224E}" srcOrd="0" destOrd="0" presId="urn:microsoft.com/office/officeart/2005/8/layout/vList2"/>
    <dgm:cxn modelId="{281C7A97-E59F-4E1A-9CE2-7BF8116AAF60}" type="presParOf" srcId="{10D1A12F-A116-4E0C-9D0F-9A924A94F973}" destId="{B4672490-A98E-458A-9508-BB42EC9A618C}" srcOrd="0" destOrd="0" presId="urn:microsoft.com/office/officeart/2005/8/layout/vList2"/>
    <dgm:cxn modelId="{059A8507-CA18-40A0-9118-849C960C0753}" type="presParOf" srcId="{10D1A12F-A116-4E0C-9D0F-9A924A94F973}" destId="{4F542059-F06E-4C7D-A395-2BA975529013}" srcOrd="1" destOrd="0" presId="urn:microsoft.com/office/officeart/2005/8/layout/vList2"/>
    <dgm:cxn modelId="{3C241F41-7337-4C0D-8D49-34EBD23BC1FC}" type="presParOf" srcId="{10D1A12F-A116-4E0C-9D0F-9A924A94F973}" destId="{6E7BF856-02BC-4819-9A58-9842F8AA27B0}" srcOrd="2" destOrd="0" presId="urn:microsoft.com/office/officeart/2005/8/layout/vList2"/>
    <dgm:cxn modelId="{97249C8F-A2C4-427A-8C75-6BEC099D4B97}" type="presParOf" srcId="{10D1A12F-A116-4E0C-9D0F-9A924A94F973}" destId="{2D457FAD-2AD9-41BF-8BB3-456A37778694}" srcOrd="3" destOrd="0" presId="urn:microsoft.com/office/officeart/2005/8/layout/vList2"/>
    <dgm:cxn modelId="{02ADE255-8E57-46EA-A1D1-E5FEE740059D}" type="presParOf" srcId="{10D1A12F-A116-4E0C-9D0F-9A924A94F973}" destId="{D2A805A0-CAFC-4162-B5D1-A7C629A91570}" srcOrd="4" destOrd="0" presId="urn:microsoft.com/office/officeart/2005/8/layout/vList2"/>
    <dgm:cxn modelId="{DBA4A8EE-5373-4668-A166-0F296A4C4D3B}" type="presParOf" srcId="{10D1A12F-A116-4E0C-9D0F-9A924A94F973}" destId="{8F385366-3BF5-4183-BFB8-6BB0820BA1A1}" srcOrd="5" destOrd="0" presId="urn:microsoft.com/office/officeart/2005/8/layout/vList2"/>
    <dgm:cxn modelId="{3A61AC61-D293-4314-A6DD-6A56F5D2429F}" type="presParOf" srcId="{10D1A12F-A116-4E0C-9D0F-9A924A94F973}" destId="{3912E439-AE88-4E13-A710-F5A6049A224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72490-A98E-458A-9508-BB42EC9A618C}">
      <dsp:nvSpPr>
        <dsp:cNvPr id="0" name=""/>
        <dsp:cNvSpPr/>
      </dsp:nvSpPr>
      <dsp:spPr>
        <a:xfrm>
          <a:off x="0" y="56665"/>
          <a:ext cx="6089650" cy="9740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自我介绍</a:t>
          </a:r>
          <a:endParaRPr lang="en-US" sz="3700" kern="1200" dirty="0"/>
        </a:p>
      </dsp:txBody>
      <dsp:txXfrm>
        <a:off x="47548" y="104213"/>
        <a:ext cx="5994554" cy="878929"/>
      </dsp:txXfrm>
    </dsp:sp>
    <dsp:sp modelId="{6E7BF856-02BC-4819-9A58-9842F8AA27B0}">
      <dsp:nvSpPr>
        <dsp:cNvPr id="0" name=""/>
        <dsp:cNvSpPr/>
      </dsp:nvSpPr>
      <dsp:spPr>
        <a:xfrm>
          <a:off x="0" y="1137250"/>
          <a:ext cx="6089650" cy="9740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方舟编译器开源状况</a:t>
          </a:r>
          <a:endParaRPr lang="en-US" sz="3700" kern="1200" dirty="0"/>
        </a:p>
      </dsp:txBody>
      <dsp:txXfrm>
        <a:off x="47548" y="1184798"/>
        <a:ext cx="5994554" cy="878929"/>
      </dsp:txXfrm>
    </dsp:sp>
    <dsp:sp modelId="{D2A805A0-CAFC-4162-B5D1-A7C629A91570}">
      <dsp:nvSpPr>
        <dsp:cNvPr id="0" name=""/>
        <dsp:cNvSpPr/>
      </dsp:nvSpPr>
      <dsp:spPr>
        <a:xfrm>
          <a:off x="0" y="2217836"/>
          <a:ext cx="6089650" cy="9740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方舟北京技术沙龙概况</a:t>
          </a:r>
          <a:endParaRPr lang="en-US" sz="3700" kern="1200" dirty="0"/>
        </a:p>
      </dsp:txBody>
      <dsp:txXfrm>
        <a:off x="47548" y="2265384"/>
        <a:ext cx="5994554" cy="878929"/>
      </dsp:txXfrm>
    </dsp:sp>
    <dsp:sp modelId="{3912E439-AE88-4E13-A710-F5A6049A224E}">
      <dsp:nvSpPr>
        <dsp:cNvPr id="0" name=""/>
        <dsp:cNvSpPr/>
      </dsp:nvSpPr>
      <dsp:spPr>
        <a:xfrm>
          <a:off x="0" y="3298421"/>
          <a:ext cx="6089650" cy="9740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方舟编译器学习笔记专栏</a:t>
          </a:r>
          <a:endParaRPr lang="en-US" sz="3700" kern="1200" dirty="0"/>
        </a:p>
      </dsp:txBody>
      <dsp:txXfrm>
        <a:off x="47548" y="3345969"/>
        <a:ext cx="5994554" cy="878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A5E2B6-5E3A-47B1-94E2-D4334B78AC6F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EBC1C-E446-4169-BB15-2561BB76A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558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BC1C-E446-4169-BB15-2561BB76A58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651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BC1C-E446-4169-BB15-2561BB76A58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984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BC1C-E446-4169-BB15-2561BB76A58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604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BC1C-E446-4169-BB15-2561BB76A58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377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Target lowering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BC1C-E446-4169-BB15-2561BB76A58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616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Getting  P148</a:t>
            </a:r>
            <a:r>
              <a:rPr lang="zh-CN" altLang="en-US" dirty="0"/>
              <a:t>   </a:t>
            </a:r>
            <a:r>
              <a:rPr lang="en-US" altLang="zh-CN" dirty="0"/>
              <a:t>Notes: The </a:t>
            </a:r>
            <a:r>
              <a:rPr lang="en-US" altLang="zh-CN" dirty="0" err="1"/>
              <a:t>SelectionDAG</a:t>
            </a:r>
            <a:r>
              <a:rPr lang="en-US" altLang="zh-CN" dirty="0"/>
              <a:t> is a Directed-Acyclic-Graph whose nodes are instances of the </a:t>
            </a:r>
            <a:r>
              <a:rPr lang="en-US" altLang="zh-CN" dirty="0" err="1"/>
              <a:t>SDNode</a:t>
            </a:r>
            <a:r>
              <a:rPr lang="en-US" altLang="zh-CN" dirty="0"/>
              <a:t> class.(LLVM DOC)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BC1C-E446-4169-BB15-2561BB76A58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857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BC1C-E446-4169-BB15-2561BB76A58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455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BC1C-E446-4169-BB15-2561BB76A58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722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BC1C-E446-4169-BB15-2561BB76A58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29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BC1C-E446-4169-BB15-2561BB76A58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06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BC1C-E446-4169-BB15-2561BB76A58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934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EBC1C-E446-4169-BB15-2561BB76A58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711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BC1C-E446-4169-BB15-2561BB76A58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518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BC1C-E446-4169-BB15-2561BB76A5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216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BC1C-E446-4169-BB15-2561BB76A58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943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BC1C-E446-4169-BB15-2561BB76A58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399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BC1C-E446-4169-BB15-2561BB76A58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508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BC1C-E446-4169-BB15-2561BB76A58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635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BC1C-E446-4169-BB15-2561BB76A58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117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BC1C-E446-4169-BB15-2561BB76A58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93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4BF8C-7CD8-408A-B867-51F487EE0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273FA1-2791-4B20-9CD7-55D413789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54699B-25C9-4D75-A698-D5D5BFB22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1653-2E51-4C14-BCDD-A2F4B88FC6F5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87AAB9-2838-431F-BC52-744759038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8AF07F-0B31-4352-9D15-D491BB25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6113B-21A8-4A02-B27A-091797316F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50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F957A-1566-44CE-B347-89120658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D43873-0FBB-4ED5-A775-886C78BAE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B71281-81B9-4D18-A8A9-A9BA66F2C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1653-2E51-4C14-BCDD-A2F4B88FC6F5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2B71A0-9306-4CF0-AF4D-32E210429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ED31DF-8C52-432C-86DD-2E62FC0E1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6113B-21A8-4A02-B27A-091797316F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52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83124E3-4E22-48B4-ABBC-3745A3EC21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A035B9-5168-4E3E-9FB9-045865123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566FE2-C430-4F6C-98E9-E1EAC518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1653-2E51-4C14-BCDD-A2F4B88FC6F5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8DD505-D77F-4207-A54B-46C5F120B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097F22-E7AD-43D5-9348-1142EDDB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6113B-21A8-4A02-B27A-091797316F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534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0CE04-E44D-4ACD-8E64-947DE2FAE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4EFA04-215B-4C7E-9493-F73911E5A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B76F95-A927-4E81-B8BB-F0055A43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1653-2E51-4C14-BCDD-A2F4B88FC6F5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9F14D5-2C2B-412F-B0F2-01DDB5048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268455-BD73-450B-AF76-E9555A93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6113B-21A8-4A02-B27A-091797316F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50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3CA90-79BA-49FE-A79F-BA97AFA64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7964AA-4F8C-4E4D-BB7F-7AFF8E8D9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7EAE4-AD47-4E00-BA85-FB175F675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1653-2E51-4C14-BCDD-A2F4B88FC6F5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86A42B-0A30-4FEE-BD8F-9BCD41A88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1D080B-6FAB-4BC8-BD99-A728BAFC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6113B-21A8-4A02-B27A-091797316F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59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59A46-5F33-470A-8B01-FD49991E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8DE24B-F071-4B88-B2FF-CEC64C79DE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ACDDAA-72E3-44AD-B2D7-05605ABAD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5CF995-182A-4FA0-9470-DD4556658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1653-2E51-4C14-BCDD-A2F4B88FC6F5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4E4FD5-932C-4FEA-8155-1A8C5B11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677646-8156-4024-8A0A-C5BB62EF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6113B-21A8-4A02-B27A-091797316F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65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345AA-0A57-4740-BB70-9E86B177E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8E02CA-3955-407E-AAD5-027E3899F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988283-6382-43DB-9841-016B2B3CA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F2DF5B-4A4E-40FF-9767-871E7D1602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DF2DB0-5347-4787-A8F1-6DA42AF09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750D9D-92C1-4EA2-B4B7-49F03421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1653-2E51-4C14-BCDD-A2F4B88FC6F5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FFC8E49-8D7E-4396-911E-20D82F082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5D2672B-66B9-4281-B5C0-F18877A4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6113B-21A8-4A02-B27A-091797316F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26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6E6A4-6E16-4CDA-A2CA-1D310FC7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CC8C13-6809-468C-94BF-476EE0ACC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1653-2E51-4C14-BCDD-A2F4B88FC6F5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BBB74C-61BE-4DEF-B5DB-33D1C2815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BBB8F8-8434-4793-B3FF-C79A18A3E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6113B-21A8-4A02-B27A-091797316F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14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C20B417-543E-44FA-83D9-AC1EAF8FB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1653-2E51-4C14-BCDD-A2F4B88FC6F5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9CE902-3861-4BC1-A2C0-F613A958F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496B6D-8B47-4F87-BC1B-E82F77B7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6113B-21A8-4A02-B27A-091797316F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825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73BE7-FD55-4B13-A61F-68B92FC8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F0AB1A-A9D7-404B-A485-38CCC71A0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DFEB98-2052-469D-A29B-2F72FF474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30332A-0057-4D6D-9A64-022464991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1653-2E51-4C14-BCDD-A2F4B88FC6F5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6708D3-7A7E-4B4C-8F5F-4601512C8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D012CA-74AC-467D-A44C-B59CEF078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6113B-21A8-4A02-B27A-091797316F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391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A874E3-0EB6-4BAF-9D13-B0D91016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7DE3FAA-206D-4E4E-9801-9222FC3C3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909433-2D8A-42D0-8533-1CF69D5A4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9AD4F8-6008-45BB-A62A-7C12AF765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1653-2E51-4C14-BCDD-A2F4B88FC6F5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0A3CB3-4A71-433E-BC3A-A40AA348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98AAE7-63FA-42D8-B13C-FF8264E7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6113B-21A8-4A02-B27A-091797316F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054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9A72D1-316B-489B-B84B-9C89807FE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CBFCEC-C551-4D9E-AAA9-B7D6A4047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A4D626-C650-4387-9819-31A9AB96EC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21653-2E51-4C14-BCDD-A2F4B88FC6F5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99DBB-4446-4298-9374-66727B4AA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008370-5F31-4D0F-8CE6-11A6C90AC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6113B-21A8-4A02-B27A-091797316F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63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739F7F7-55EE-4AF0-9CBC-C8B6AB2B8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zh-CN" altLang="en-US" sz="5800" b="1" dirty="0"/>
              <a:t>浅谈方舟编译器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265B98-3ADD-46AA-AFA7-1DC147655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endParaRPr lang="en-US" altLang="zh-CN" dirty="0">
              <a:solidFill>
                <a:schemeClr val="accent1"/>
              </a:solidFill>
            </a:endParaRPr>
          </a:p>
          <a:p>
            <a:r>
              <a:rPr lang="en-US" altLang="zh-CN" dirty="0"/>
              <a:t>Shi Ningning/</a:t>
            </a:r>
            <a:r>
              <a:rPr lang="zh-CN" altLang="en-US" dirty="0"/>
              <a:t>史宁宁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819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E3BC34-6E98-4397-9050-6C1F01DA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源码目录介绍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E9CF3129-6A4B-4241-9236-1BCB82425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541" y="1377422"/>
            <a:ext cx="3641725" cy="4950940"/>
          </a:xfrm>
        </p:spPr>
      </p:pic>
    </p:spTree>
    <p:extLst>
      <p:ext uri="{BB962C8B-B14F-4D97-AF65-F5344CB8AC3E}">
        <p14:creationId xmlns:p14="http://schemas.microsoft.com/office/powerpoint/2010/main" val="3715140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E3BC34-6E98-4397-9050-6C1F01DA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源码目录介绍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7493DA-CCE2-4E5B-B35C-B82D88AFA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96" y="1690688"/>
            <a:ext cx="8618538" cy="471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51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E3BC34-6E98-4397-9050-6C1F01DA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工具链的运行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C249010-7EA7-42EC-A272-FC636AA8F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32" y="1690688"/>
            <a:ext cx="9406468" cy="459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77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E3BC34-6E98-4397-9050-6C1F01DA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编译系统的优化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A87E79-2907-47D7-AE40-956F1A9E1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32" y="1690688"/>
            <a:ext cx="10259865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89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17C70B-BB87-44A3-BBAA-464A7640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/>
            <a:r>
              <a:rPr lang="zh-CN" altLang="en-US" sz="5400" dirty="0"/>
              <a:t>方舟北京技术沙龙概况</a:t>
            </a:r>
            <a:endParaRPr lang="en-US" altLang="zh-CN" sz="5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105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DA42B-C72A-4D25-B604-338DB9B67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/>
              <a:t>技术沙龙的主要内容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AAD3A1-8A1F-4987-AC78-9D81087F7B70}"/>
              </a:ext>
            </a:extLst>
          </p:cNvPr>
          <p:cNvSpPr txBox="1"/>
          <p:nvPr/>
        </p:nvSpPr>
        <p:spPr>
          <a:xfrm>
            <a:off x="9777046" y="4968750"/>
            <a:ext cx="220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Notes</a:t>
            </a:r>
            <a:r>
              <a:rPr lang="zh-CN" altLang="en-US" dirty="0"/>
              <a:t>：照片来自华为方舟北京技术沙龙现场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0E04844-D3C9-4207-A006-96D19DAF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23735"/>
            <a:ext cx="8559800" cy="510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92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DA42B-C72A-4D25-B604-338DB9B67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/>
              <a:t>华为方舟的当前状态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9C51FB-2A18-453C-9DA2-4A08C391B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577" y="1564898"/>
            <a:ext cx="6360338" cy="477025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A3AD1E-0B87-45AC-9547-5334920D4B31}"/>
              </a:ext>
            </a:extLst>
          </p:cNvPr>
          <p:cNvSpPr txBox="1"/>
          <p:nvPr/>
        </p:nvSpPr>
        <p:spPr>
          <a:xfrm>
            <a:off x="9153109" y="5034064"/>
            <a:ext cx="220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Notes</a:t>
            </a:r>
            <a:r>
              <a:rPr lang="zh-CN" altLang="en-US" dirty="0"/>
              <a:t>：照片来自华为方舟北京技术沙龙现场</a:t>
            </a:r>
          </a:p>
        </p:txBody>
      </p:sp>
    </p:spTree>
    <p:extLst>
      <p:ext uri="{BB962C8B-B14F-4D97-AF65-F5344CB8AC3E}">
        <p14:creationId xmlns:p14="http://schemas.microsoft.com/office/powerpoint/2010/main" val="2862410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EBCF5-2E38-4593-A266-37CD15C1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源码分析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DBF3B47-4CE3-4297-9B43-AD73CB365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8350" y="1426684"/>
            <a:ext cx="7010250" cy="52576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21BFA97-24C4-4E9B-A861-717C044935BF}"/>
              </a:ext>
            </a:extLst>
          </p:cNvPr>
          <p:cNvSpPr txBox="1"/>
          <p:nvPr/>
        </p:nvSpPr>
        <p:spPr>
          <a:xfrm>
            <a:off x="838200" y="5327978"/>
            <a:ext cx="220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Notes</a:t>
            </a:r>
            <a:r>
              <a:rPr lang="zh-CN" altLang="en-US" dirty="0"/>
              <a:t>：照片来自华为方舟北京技术沙龙现场</a:t>
            </a:r>
          </a:p>
        </p:txBody>
      </p:sp>
    </p:spTree>
    <p:extLst>
      <p:ext uri="{BB962C8B-B14F-4D97-AF65-F5344CB8AC3E}">
        <p14:creationId xmlns:p14="http://schemas.microsoft.com/office/powerpoint/2010/main" val="162207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EBCF5-2E38-4593-A266-37CD15C1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源码之间的依赖关系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E9DE8DF-ADF2-4A01-877A-750583A3A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50" y="1561761"/>
            <a:ext cx="6618363" cy="4963772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1F13709-794D-4B3B-874B-476B0CDCFCF1}"/>
              </a:ext>
            </a:extLst>
          </p:cNvPr>
          <p:cNvSpPr txBox="1"/>
          <p:nvPr/>
        </p:nvSpPr>
        <p:spPr>
          <a:xfrm>
            <a:off x="838200" y="5278992"/>
            <a:ext cx="220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Notes</a:t>
            </a:r>
            <a:r>
              <a:rPr lang="zh-CN" altLang="en-US" dirty="0"/>
              <a:t>：照片来自华为方舟北京技术沙龙现场</a:t>
            </a:r>
          </a:p>
        </p:txBody>
      </p:sp>
    </p:spTree>
    <p:extLst>
      <p:ext uri="{BB962C8B-B14F-4D97-AF65-F5344CB8AC3E}">
        <p14:creationId xmlns:p14="http://schemas.microsoft.com/office/powerpoint/2010/main" val="2018438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F88F4-BAD4-4616-A27B-FA942C3B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编译测试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D14CCB-317D-484E-B195-C596B6002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4258"/>
            <a:ext cx="6784823" cy="50886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9773181-EB80-4B75-8CBB-8AB2EF65021E}"/>
              </a:ext>
            </a:extLst>
          </p:cNvPr>
          <p:cNvSpPr txBox="1"/>
          <p:nvPr/>
        </p:nvSpPr>
        <p:spPr>
          <a:xfrm>
            <a:off x="8757557" y="5246335"/>
            <a:ext cx="220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Notes</a:t>
            </a:r>
            <a:r>
              <a:rPr lang="zh-CN" altLang="en-US" dirty="0"/>
              <a:t>：照片来自华为方舟北京技术沙龙现场</a:t>
            </a:r>
          </a:p>
        </p:txBody>
      </p:sp>
    </p:spTree>
    <p:extLst>
      <p:ext uri="{BB962C8B-B14F-4D97-AF65-F5344CB8AC3E}">
        <p14:creationId xmlns:p14="http://schemas.microsoft.com/office/powerpoint/2010/main" val="2746086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EA9905A-4215-4A09-9202-71285B383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目录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内容占位符 2">
            <a:extLst>
              <a:ext uri="{FF2B5EF4-FFF2-40B4-BE49-F238E27FC236}">
                <a16:creationId xmlns:a16="http://schemas.microsoft.com/office/drawing/2014/main" id="{4276C88C-5AEE-4AAE-8DBC-17716C643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2825127"/>
              </p:ext>
            </p:extLst>
          </p:nvPr>
        </p:nvGraphicFramePr>
        <p:xfrm>
          <a:off x="5264150" y="1264444"/>
          <a:ext cx="6089650" cy="432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674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F88F4-BAD4-4616-A27B-FA942C3B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Maple</a:t>
            </a:r>
            <a:r>
              <a:rPr lang="zh-CN" altLang="en-US" dirty="0"/>
              <a:t>的设计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8053E4-82E5-429F-9389-DA02A928C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20585"/>
            <a:ext cx="7010401" cy="52578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E1F5A10-DD0D-4BE5-BB21-4045475AE847}"/>
              </a:ext>
            </a:extLst>
          </p:cNvPr>
          <p:cNvSpPr txBox="1"/>
          <p:nvPr/>
        </p:nvSpPr>
        <p:spPr>
          <a:xfrm>
            <a:off x="674914" y="5755056"/>
            <a:ext cx="220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Notes</a:t>
            </a:r>
            <a:r>
              <a:rPr lang="zh-CN" altLang="en-US" dirty="0"/>
              <a:t>：照片来自华为方舟北京技术沙龙现场</a:t>
            </a:r>
          </a:p>
        </p:txBody>
      </p:sp>
    </p:spTree>
    <p:extLst>
      <p:ext uri="{BB962C8B-B14F-4D97-AF65-F5344CB8AC3E}">
        <p14:creationId xmlns:p14="http://schemas.microsoft.com/office/powerpoint/2010/main" val="2468320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F88F4-BAD4-4616-A27B-FA942C3B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引用计数的插入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1F5A10-DD0D-4BE5-BB21-4045475AE847}"/>
              </a:ext>
            </a:extLst>
          </p:cNvPr>
          <p:cNvSpPr txBox="1"/>
          <p:nvPr/>
        </p:nvSpPr>
        <p:spPr>
          <a:xfrm>
            <a:off x="674914" y="5755056"/>
            <a:ext cx="220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Notes</a:t>
            </a:r>
            <a:r>
              <a:rPr lang="zh-CN" altLang="en-US" dirty="0"/>
              <a:t>：照片来自华为方舟北京技术沙龙现场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79D443-CEE9-4601-87B5-911A02605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71" y="1371600"/>
            <a:ext cx="7075715" cy="53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6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17C70B-BB87-44A3-BBAA-464A7640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/>
            <a:r>
              <a:rPr lang="zh-CN" altLang="en-US" sz="5400" dirty="0"/>
              <a:t>方舟编译器学习笔记专栏</a:t>
            </a:r>
            <a:endParaRPr lang="en-US" altLang="zh-CN" sz="5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786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F88F4-BAD4-4616-A27B-FA942C3B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方舟编译器学习笔记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8A2815-D424-40C3-AD02-FD535C84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483" y="1690688"/>
            <a:ext cx="7419787" cy="458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29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F88F4-BAD4-4616-A27B-FA942C3B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方舟编译器学习笔记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32E835-3B80-47E4-9623-EF9089C74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294" y="1838292"/>
            <a:ext cx="6922634" cy="465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4BBDC-1602-4463-9BF2-891201EF7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Thanks!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DF35B4-5080-4EA3-A73F-1479B79588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2019-9-8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531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17C70B-BB87-44A3-BBAA-464A7640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自我介绍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572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3FF40F-73A5-47DF-9562-FC2F78CD6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768350"/>
            <a:ext cx="8684683" cy="767027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知乎：小乖他爹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157770-C10A-46B2-B4ED-A0E93AD22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1997075"/>
            <a:ext cx="10336260" cy="24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49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EA65AD3-EA5D-4B2A-841C-A458E508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417" y="1038815"/>
            <a:ext cx="5166783" cy="37643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6DBD38-0E35-4119-9EC0-4B9D7AEEC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417" y="4803185"/>
            <a:ext cx="6534050" cy="134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0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17C70B-BB87-44A3-BBAA-464A7640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/>
            <a:r>
              <a:rPr lang="zh-CN" altLang="en-US" sz="5400" dirty="0"/>
              <a:t>方舟编译器开源状况</a:t>
            </a:r>
            <a:endParaRPr lang="en-US" altLang="zh-CN" sz="5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509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499990-A5F2-4C56-9588-7E80EAC76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源码的编译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34A9B1A-1C7B-4B5F-AF9D-807921D47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67" y="1690688"/>
            <a:ext cx="8559800" cy="4791110"/>
          </a:xfrm>
        </p:spPr>
      </p:pic>
    </p:spTree>
    <p:extLst>
      <p:ext uri="{BB962C8B-B14F-4D97-AF65-F5344CB8AC3E}">
        <p14:creationId xmlns:p14="http://schemas.microsoft.com/office/powerpoint/2010/main" val="3358982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28734-6CA6-4D52-B295-0D6C309F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工具链简介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4B6D2D-4956-47A0-8564-6770973E1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99133" cy="4202642"/>
          </a:xfrm>
        </p:spPr>
        <p:txBody>
          <a:bodyPr>
            <a:normAutofit/>
          </a:bodyPr>
          <a:lstStyle/>
          <a:p>
            <a:r>
              <a:rPr lang="en-US" altLang="zh-CN" dirty="0"/>
              <a:t>java2jar</a:t>
            </a:r>
            <a:r>
              <a:rPr lang="zh-CN" altLang="en-US" dirty="0"/>
              <a:t>：</a:t>
            </a:r>
            <a:r>
              <a:rPr lang="en-US" altLang="zh-CN" dirty="0"/>
              <a:t>java2jar</a:t>
            </a:r>
            <a:r>
              <a:rPr lang="zh-CN" altLang="en-US" dirty="0"/>
              <a:t>是类似于</a:t>
            </a:r>
            <a:r>
              <a:rPr lang="en-US" altLang="zh-CN" dirty="0" err="1"/>
              <a:t>javac</a:t>
            </a:r>
            <a:r>
              <a:rPr lang="zh-CN" altLang="en-US" dirty="0"/>
              <a:t>和</a:t>
            </a:r>
            <a:r>
              <a:rPr lang="en-US" altLang="zh-CN" dirty="0"/>
              <a:t>jar</a:t>
            </a:r>
            <a:r>
              <a:rPr lang="zh-CN" altLang="en-US" dirty="0"/>
              <a:t>的联合体，要将</a:t>
            </a:r>
            <a:r>
              <a:rPr lang="en-US" altLang="zh-CN" dirty="0"/>
              <a:t>XXX.java</a:t>
            </a:r>
            <a:r>
              <a:rPr lang="zh-CN" altLang="en-US" dirty="0"/>
              <a:t>文件编成</a:t>
            </a:r>
            <a:r>
              <a:rPr lang="en-US" altLang="zh-CN" dirty="0" err="1"/>
              <a:t>XXX.class</a:t>
            </a:r>
            <a:r>
              <a:rPr lang="zh-CN" altLang="en-US" dirty="0"/>
              <a:t>文件，然后打包成</a:t>
            </a:r>
            <a:r>
              <a:rPr lang="en-US" altLang="zh-CN" dirty="0"/>
              <a:t>XXX.jar</a:t>
            </a:r>
            <a:r>
              <a:rPr lang="zh-CN" altLang="en-US" dirty="0"/>
              <a:t>文件。</a:t>
            </a:r>
            <a:endParaRPr lang="en-US" altLang="zh-CN" dirty="0"/>
          </a:p>
          <a:p>
            <a:r>
              <a:rPr lang="en-US" altLang="zh-CN" dirty="0"/>
              <a:t>jbc2mpl</a:t>
            </a:r>
            <a:r>
              <a:rPr lang="zh-CN" altLang="en-US" dirty="0"/>
              <a:t>：</a:t>
            </a:r>
            <a:r>
              <a:rPr lang="en-US" altLang="zh-CN" dirty="0"/>
              <a:t>jbc2mpl</a:t>
            </a:r>
            <a:r>
              <a:rPr lang="zh-CN" altLang="en-US" dirty="0"/>
              <a:t>是将</a:t>
            </a:r>
            <a:r>
              <a:rPr lang="en-US" altLang="zh-CN" dirty="0"/>
              <a:t>.class</a:t>
            </a:r>
            <a:r>
              <a:rPr lang="zh-CN" altLang="en-US" dirty="0"/>
              <a:t>文件或者是</a:t>
            </a:r>
            <a:r>
              <a:rPr lang="en-US" altLang="zh-CN" dirty="0"/>
              <a:t>.jar</a:t>
            </a:r>
            <a:r>
              <a:rPr lang="zh-CN" altLang="en-US" dirty="0"/>
              <a:t>文件转化为</a:t>
            </a:r>
            <a:r>
              <a:rPr lang="en-US" altLang="zh-CN" dirty="0" err="1"/>
              <a:t>mpl</a:t>
            </a:r>
            <a:r>
              <a:rPr lang="zh-CN" altLang="en-US" dirty="0"/>
              <a:t>或</a:t>
            </a:r>
            <a:r>
              <a:rPr lang="en-US" altLang="zh-CN" dirty="0" err="1"/>
              <a:t>mplt</a:t>
            </a:r>
            <a:r>
              <a:rPr lang="zh-CN" altLang="en-US" dirty="0"/>
              <a:t>格式的一个工具。</a:t>
            </a:r>
            <a:endParaRPr lang="en-US" altLang="zh-CN" dirty="0"/>
          </a:p>
          <a:p>
            <a:r>
              <a:rPr lang="en-US" altLang="zh-CN" dirty="0"/>
              <a:t>maple</a:t>
            </a:r>
            <a:r>
              <a:rPr lang="zh-CN" altLang="en-US" dirty="0"/>
              <a:t>：从</a:t>
            </a:r>
            <a:r>
              <a:rPr lang="en-US" altLang="zh-CN" dirty="0"/>
              <a:t>maple</a:t>
            </a:r>
            <a:r>
              <a:rPr lang="zh-CN" altLang="en-US" dirty="0"/>
              <a:t>的可选参数我们可以看到，它主要是针对</a:t>
            </a:r>
            <a:r>
              <a:rPr lang="en-US" altLang="zh-CN" dirty="0"/>
              <a:t>maple </a:t>
            </a:r>
            <a:r>
              <a:rPr lang="en-US" altLang="zh-CN" dirty="0" err="1"/>
              <a:t>ir</a:t>
            </a:r>
            <a:r>
              <a:rPr lang="zh-CN" altLang="en-US" dirty="0"/>
              <a:t>的一些操作，在</a:t>
            </a:r>
            <a:r>
              <a:rPr lang="en-US" altLang="zh-CN" dirty="0"/>
              <a:t>maple</a:t>
            </a:r>
            <a:r>
              <a:rPr lang="zh-CN" altLang="en-US" dirty="0"/>
              <a:t>之中还提供支持</a:t>
            </a:r>
            <a:r>
              <a:rPr lang="en-US" altLang="zh-CN" dirty="0"/>
              <a:t>run jbc2mpl\me\mpl2mpl2\</a:t>
            </a:r>
            <a:r>
              <a:rPr lang="en-US" altLang="zh-CN" dirty="0" err="1"/>
              <a:t>mplcg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mplcg</a:t>
            </a:r>
            <a:r>
              <a:rPr lang="zh-CN" altLang="en-US" dirty="0"/>
              <a:t>：是支持对</a:t>
            </a:r>
            <a:r>
              <a:rPr lang="en-US" altLang="zh-CN" dirty="0"/>
              <a:t>.</a:t>
            </a:r>
            <a:r>
              <a:rPr lang="en-US" altLang="zh-CN" dirty="0" err="1"/>
              <a:t>mpl</a:t>
            </a:r>
            <a:r>
              <a:rPr lang="zh-CN" altLang="en-US" dirty="0"/>
              <a:t>格式的输入文件，进行汇编代码生成的工具。</a:t>
            </a:r>
          </a:p>
        </p:txBody>
      </p:sp>
    </p:spTree>
    <p:extLst>
      <p:ext uri="{BB962C8B-B14F-4D97-AF65-F5344CB8AC3E}">
        <p14:creationId xmlns:p14="http://schemas.microsoft.com/office/powerpoint/2010/main" val="3342748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B489BB-ECD9-4769-96BE-C3DCB2371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本次开源文档介绍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CDA55E-2287-4C2C-93C2-FA461BD23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Compiler_Phase_Descriptions.md</a:t>
            </a:r>
            <a:r>
              <a:rPr lang="zh-CN" altLang="en-US" dirty="0"/>
              <a:t>，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Developer_Guide.md</a:t>
            </a:r>
            <a:r>
              <a:rPr lang="zh-CN" altLang="en-US" dirty="0"/>
              <a:t>，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Devlopment_Preparation.md</a:t>
            </a:r>
            <a:r>
              <a:rPr lang="zh-CN" altLang="en-US" dirty="0"/>
              <a:t>，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MapleIRDesign.md</a:t>
            </a:r>
            <a:r>
              <a:rPr lang="zh-CN" altLang="en-US" dirty="0"/>
              <a:t>，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Naïve_RC_Insertion_Description.md</a:t>
            </a:r>
            <a:r>
              <a:rPr lang="zh-CN" altLang="en-US" dirty="0"/>
              <a:t>，</a:t>
            </a:r>
          </a:p>
          <a:p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Programming_Specifications.md</a:t>
            </a:r>
            <a:r>
              <a:rPr lang="zh-CN" altLang="en-US" dirty="0"/>
              <a:t>，</a:t>
            </a:r>
          </a:p>
          <a:p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en-US" altLang="zh-CN" dirty="0"/>
              <a:t>RC_API.md</a:t>
            </a:r>
            <a:r>
              <a:rPr lang="zh-CN" altLang="en-US" dirty="0"/>
              <a:t>，</a:t>
            </a:r>
          </a:p>
          <a:p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Vtable_Itable_Description.md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1346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413</Words>
  <Application>Microsoft Office PowerPoint</Application>
  <PresentationFormat>宽屏</PresentationFormat>
  <Paragraphs>72</Paragraphs>
  <Slides>25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等线 Light</vt:lpstr>
      <vt:lpstr>Arial</vt:lpstr>
      <vt:lpstr>Calibri</vt:lpstr>
      <vt:lpstr>Office 主题​​</vt:lpstr>
      <vt:lpstr>浅谈方舟编译器</vt:lpstr>
      <vt:lpstr>目录</vt:lpstr>
      <vt:lpstr>自我介绍</vt:lpstr>
      <vt:lpstr>知乎：小乖他爹</vt:lpstr>
      <vt:lpstr>PowerPoint 演示文稿</vt:lpstr>
      <vt:lpstr>方舟编译器开源状况</vt:lpstr>
      <vt:lpstr>源码的编译</vt:lpstr>
      <vt:lpstr>工具链简介</vt:lpstr>
      <vt:lpstr>本次开源文档介绍</vt:lpstr>
      <vt:lpstr>源码目录介绍</vt:lpstr>
      <vt:lpstr>源码目录介绍</vt:lpstr>
      <vt:lpstr>工具链的运行</vt:lpstr>
      <vt:lpstr>编译系统的优化</vt:lpstr>
      <vt:lpstr>方舟北京技术沙龙概况</vt:lpstr>
      <vt:lpstr>技术沙龙的主要内容</vt:lpstr>
      <vt:lpstr>华为方舟的当前状态</vt:lpstr>
      <vt:lpstr>源码分析</vt:lpstr>
      <vt:lpstr>源码之间的依赖关系</vt:lpstr>
      <vt:lpstr>编译测试</vt:lpstr>
      <vt:lpstr>Maple的设计</vt:lpstr>
      <vt:lpstr>引用计数的插入</vt:lpstr>
      <vt:lpstr>方舟编译器学习笔记专栏</vt:lpstr>
      <vt:lpstr>方舟编译器学习笔记</vt:lpstr>
      <vt:lpstr>方舟编译器学习笔记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浅谈LLVM的后端</dc:title>
  <dc:creator>snsn1</dc:creator>
  <cp:lastModifiedBy>snsn1</cp:lastModifiedBy>
  <cp:revision>30</cp:revision>
  <dcterms:created xsi:type="dcterms:W3CDTF">2018-07-25T04:32:49Z</dcterms:created>
  <dcterms:modified xsi:type="dcterms:W3CDTF">2019-09-08T06:49:02Z</dcterms:modified>
</cp:coreProperties>
</file>